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10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5199F4-86D8-4C44-BBA6-66132E12ED2C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06313A-A961-4A2F-A178-DB6D32F425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3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06313A-A961-4A2F-A178-DB6D32F425C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555FE-9438-436C-8290-31952D0C968A}" type="datetimeFigureOut">
              <a:rPr lang="en-US" smtClean="0"/>
              <a:pPr/>
              <a:t>10/5/2022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2537E-EB7B-4C33-BE25-2E7C9EA6F4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3071802" y="357166"/>
            <a:ext cx="3000396" cy="4214842"/>
            <a:chOff x="3714744" y="1071546"/>
            <a:chExt cx="1500198" cy="2786082"/>
          </a:xfrm>
        </p:grpSpPr>
        <p:grpSp>
          <p:nvGrpSpPr>
            <p:cNvPr id="11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4" name="Round Same Side Corner Rectangle 3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" name="Moon 4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Flowchart: Delay 12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Delay 13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643446"/>
            <a:ext cx="6400800" cy="1752600"/>
          </a:xfrm>
        </p:spPr>
        <p:txBody>
          <a:bodyPr>
            <a:noAutofit/>
          </a:bodyPr>
          <a:lstStyle/>
          <a:p>
            <a:r>
              <a:rPr lang="en-GB" sz="6600" b="1" dirty="0">
                <a:solidFill>
                  <a:schemeClr val="tx1"/>
                </a:solidFill>
                <a:latin typeface="Comic Sans MS" pitchFamily="66" charset="0"/>
              </a:rPr>
              <a:t>The Story of Mr Tongue</a:t>
            </a:r>
            <a:endParaRPr lang="en-US" sz="6600" b="1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Moon 23"/>
          <p:cNvSpPr/>
          <p:nvPr/>
        </p:nvSpPr>
        <p:spPr>
          <a:xfrm rot="13378832">
            <a:off x="7855791" y="2797942"/>
            <a:ext cx="428628" cy="1000132"/>
          </a:xfrm>
          <a:prstGeom prst="moon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2000232" y="857232"/>
            <a:ext cx="2286016" cy="3786214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14282" y="3000372"/>
            <a:ext cx="1571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Move your tongue left and right quickly.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429256" y="2428868"/>
            <a:ext cx="2757670" cy="2027270"/>
            <a:chOff x="5286380" y="2071678"/>
            <a:chExt cx="2757670" cy="2027270"/>
          </a:xfrm>
        </p:grpSpPr>
        <p:sp>
          <p:nvSpPr>
            <p:cNvPr id="22" name="Rounded Rectangle 21"/>
            <p:cNvSpPr/>
            <p:nvPr/>
          </p:nvSpPr>
          <p:spPr>
            <a:xfrm rot="691946">
              <a:off x="6000760" y="2857496"/>
              <a:ext cx="1857388" cy="857256"/>
            </a:xfrm>
            <a:prstGeom prst="roundRect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lowchart: Sequential Access Storage 13"/>
            <p:cNvSpPr/>
            <p:nvPr/>
          </p:nvSpPr>
          <p:spPr>
            <a:xfrm rot="5596953" flipV="1">
              <a:off x="7230977" y="3244138"/>
              <a:ext cx="967332" cy="658814"/>
            </a:xfrm>
            <a:prstGeom prst="flowChartMagneticTap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iagonal Stripe 14"/>
            <p:cNvSpPr/>
            <p:nvPr/>
          </p:nvSpPr>
          <p:spPr>
            <a:xfrm rot="10525988">
              <a:off x="5677551" y="3229327"/>
              <a:ext cx="402449" cy="869621"/>
            </a:xfrm>
            <a:prstGeom prst="diagStripe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ardrop 15"/>
            <p:cNvSpPr/>
            <p:nvPr/>
          </p:nvSpPr>
          <p:spPr>
            <a:xfrm rot="1856751" flipH="1" flipV="1">
              <a:off x="5535111" y="2196171"/>
              <a:ext cx="1031998" cy="975223"/>
            </a:xfrm>
            <a:prstGeom prst="teardrop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ardrop 16"/>
            <p:cNvSpPr/>
            <p:nvPr/>
          </p:nvSpPr>
          <p:spPr>
            <a:xfrm>
              <a:off x="6000760" y="2071678"/>
              <a:ext cx="357190" cy="500066"/>
            </a:xfrm>
            <a:prstGeom prst="teardrop">
              <a:avLst/>
            </a:prstGeom>
            <a:solidFill>
              <a:schemeClr val="bg2">
                <a:lumMod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286380" y="2643182"/>
              <a:ext cx="214314" cy="28575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 rot="1178599">
              <a:off x="5685829" y="2341730"/>
              <a:ext cx="224243" cy="2716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715008" y="2428868"/>
              <a:ext cx="142876" cy="1428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57158" y="5000636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He saw a dog wagging his tail. Hello dog!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6 -3.14524E-6 C 0.00416 0.00532 0.00659 0.01018 0.01128 0.01503 C 0.01232 0.01758 0.01301 0.02012 0.01423 0.02243 C 0.01544 0.02498 0.02013 0.03191 0.01839 0.02983 C -0.00504 0.00046 0.02673 0.03585 0.00433 0.00925 C 0.0026 0.00717 -0.00279 0.00116 -0.0014 0.0037 C 0.00138 0.00879 0.00503 0.01272 0.0085 0.01688 C 0.01093 0.01989 0.00433 0.00971 0.00155 0.0074 C -0.00122 0.00486 -0.00417 0.00254 -0.00695 -3.14524E-6 C -0.00157 0.01411 -0.00747 0.00116 0.00294 0.01503 C 0.00416 0.01665 0.00746 0.02058 0.00572 0.02058 C 0.00381 0.02058 0.00294 0.01688 0.00155 0.01503 C 0.00051 0.01364 -0.00261 0.01018 -0.0014 0.0111 C 0.00051 0.01249 0.01388 0.02104 0.01701 0.02428 C 0.01909 0.02636 0.02048 0.0296 0.02256 0.03191 C 0.02395 0.0333 0.02777 0.03746 0.0269 0.03561 C 0.02256 0.0266 -0.00088 0.00601 -0.0014 0.00555 C -0.00417 0.00301 -0.00695 0.00046 -0.00973 -0.00208 C -0.01112 -0.00347 -0.01407 -0.00578 -0.01407 -0.00578 C -0.00851 0.00486 -0.00122 0.01503 0.00572 0.02428 C 0.00381 0.01642 0.00017 0.01133 -0.00417 0.00555 C -0.00192 0.01734 -0.0014 0.0111 0.00433 0.01873 " pathEditMode="relative" ptsTypes="fffffffffffffffffffff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6572264" y="785794"/>
            <a:ext cx="1500198" cy="3857652"/>
            <a:chOff x="6572264" y="1142984"/>
            <a:chExt cx="1500198" cy="3857652"/>
          </a:xfrm>
        </p:grpSpPr>
        <p:sp>
          <p:nvSpPr>
            <p:cNvPr id="12" name="Rectangle 11"/>
            <p:cNvSpPr/>
            <p:nvPr/>
          </p:nvSpPr>
          <p:spPr>
            <a:xfrm>
              <a:off x="6643702" y="1357298"/>
              <a:ext cx="1357322" cy="3071834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 Same Side Corner Rectangle 12"/>
            <p:cNvSpPr/>
            <p:nvPr/>
          </p:nvSpPr>
          <p:spPr>
            <a:xfrm>
              <a:off x="6572264" y="1142984"/>
              <a:ext cx="1500198" cy="214314"/>
            </a:xfrm>
            <a:prstGeom prst="round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 Same Side Corner Rectangle 13"/>
            <p:cNvSpPr/>
            <p:nvPr/>
          </p:nvSpPr>
          <p:spPr>
            <a:xfrm>
              <a:off x="6572264" y="4143380"/>
              <a:ext cx="1500198" cy="857256"/>
            </a:xfrm>
            <a:prstGeom prst="round2Same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929454" y="1785926"/>
              <a:ext cx="785818" cy="214314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118010" y="2643182"/>
              <a:ext cx="428628" cy="571504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4179048" y="1928802"/>
            <a:ext cx="2250340" cy="1226262"/>
            <a:chOff x="4179048" y="1928802"/>
            <a:chExt cx="2250340" cy="1226262"/>
          </a:xfrm>
        </p:grpSpPr>
        <p:sp>
          <p:nvSpPr>
            <p:cNvPr id="20" name="Flowchart: Delay 19"/>
            <p:cNvSpPr/>
            <p:nvPr/>
          </p:nvSpPr>
          <p:spPr>
            <a:xfrm rot="19876916">
              <a:off x="4179048" y="2579743"/>
              <a:ext cx="1667318" cy="575321"/>
            </a:xfrm>
            <a:prstGeom prst="flowChartDelay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5429256" y="1928802"/>
              <a:ext cx="1000132" cy="714380"/>
              <a:chOff x="1500166" y="928670"/>
              <a:chExt cx="1000132" cy="71438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500166" y="928670"/>
                <a:ext cx="1000132" cy="71438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2285984" y="1000108"/>
                <a:ext cx="142876" cy="142876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1714480" y="1214422"/>
                <a:ext cx="50006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>
                <a:off x="1714480" y="1357298"/>
                <a:ext cx="50006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1714480" y="1500174"/>
                <a:ext cx="50006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" name="Group 1"/>
          <p:cNvGrpSpPr/>
          <p:nvPr/>
        </p:nvGrpSpPr>
        <p:grpSpPr>
          <a:xfrm>
            <a:off x="3000364" y="928670"/>
            <a:ext cx="2286016" cy="3786214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500034" y="4857760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Mr Tongue posted a letter in the wide slot of the post box.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14282" y="3000372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Make your mouth wide and say ‘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ee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’.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14709E-6 C 0.01007 -0.01342 0.0217 -0.0229 0.03386 -0.03192 C 0.04757 -0.04232 0.03715 -0.03724 0.04653 -0.04117 C 0.04792 -0.04232 0.04913 -0.04394 0.0507 -0.04487 C 0.05208 -0.04579 0.05365 -0.04556 0.05486 -0.04672 C 0.06424 -0.05481 0.07222 -0.06661 0.08316 -0.07123 C 0.08455 -0.07239 0.08611 -0.07331 0.08733 -0.07493 C 0.09236 -0.08164 0.0875 -0.08071 0.09288 -0.08071 " pathEditMode="relative" ptsTypes="fffffffA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ame Side Corner Rectangle 5"/>
          <p:cNvSpPr/>
          <p:nvPr/>
        </p:nvSpPr>
        <p:spPr>
          <a:xfrm>
            <a:off x="1928794" y="500042"/>
            <a:ext cx="2286016" cy="33978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90799" y="985454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35089" y="985454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343947" y="1276701"/>
            <a:ext cx="217716" cy="194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799657" y="1276701"/>
            <a:ext cx="217716" cy="194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Delay 3"/>
          <p:cNvSpPr/>
          <p:nvPr/>
        </p:nvSpPr>
        <p:spPr>
          <a:xfrm rot="5400000">
            <a:off x="3530785" y="3819946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lay 4"/>
          <p:cNvSpPr/>
          <p:nvPr/>
        </p:nvSpPr>
        <p:spPr>
          <a:xfrm rot="5400000">
            <a:off x="2333348" y="3819946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0034" y="5143512"/>
            <a:ext cx="79296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He saw a small hole in the road.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86446" y="4143380"/>
            <a:ext cx="714380" cy="28575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928926" y="1928802"/>
            <a:ext cx="357190" cy="4286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14282" y="3000372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Make your mouth small and say ‘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oo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’.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3000372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Make your mouth big and say ‘ah’.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" name="Round Same Side Corner Rectangle 2"/>
          <p:cNvSpPr/>
          <p:nvPr/>
        </p:nvSpPr>
        <p:spPr>
          <a:xfrm>
            <a:off x="1928794" y="500042"/>
            <a:ext cx="2286016" cy="33978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2690799" y="985454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35089" y="985454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343947" y="1276701"/>
            <a:ext cx="217716" cy="194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799657" y="1276701"/>
            <a:ext cx="217716" cy="194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Delay 7"/>
          <p:cNvSpPr/>
          <p:nvPr/>
        </p:nvSpPr>
        <p:spPr>
          <a:xfrm rot="5400000">
            <a:off x="3530785" y="3819946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Delay 8"/>
          <p:cNvSpPr/>
          <p:nvPr/>
        </p:nvSpPr>
        <p:spPr>
          <a:xfrm rot="5400000">
            <a:off x="2333348" y="3819946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928926" y="1928802"/>
            <a:ext cx="357190" cy="42862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43504" y="3357562"/>
            <a:ext cx="2857520" cy="135732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00034" y="5286388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Then he saw a big hole in the road!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500298" y="642918"/>
            <a:ext cx="1571636" cy="2571768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00034" y="4786322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In the park there was a band playing. The bugles went ‘</a:t>
            </a:r>
            <a:r>
              <a:rPr lang="en-GB" sz="3600" dirty="0" err="1">
                <a:latin typeface="Comic Sans MS" pitchFamily="66" charset="0"/>
              </a:rPr>
              <a:t>Papapapa</a:t>
            </a:r>
            <a:r>
              <a:rPr lang="en-GB" sz="3600" dirty="0">
                <a:latin typeface="Comic Sans MS" pitchFamily="66" charset="0"/>
              </a:rPr>
              <a:t>!’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6929454" y="1000108"/>
            <a:ext cx="1571636" cy="235745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nip Same Side Corner Rectangle 14"/>
          <p:cNvSpPr/>
          <p:nvPr/>
        </p:nvSpPr>
        <p:spPr>
          <a:xfrm>
            <a:off x="7072330" y="928670"/>
            <a:ext cx="1285884" cy="500066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 Same Side Corner Rectangle 15"/>
          <p:cNvSpPr/>
          <p:nvPr/>
        </p:nvSpPr>
        <p:spPr>
          <a:xfrm flipV="1">
            <a:off x="7072330" y="1428736"/>
            <a:ext cx="1285884" cy="285752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7358082" y="1857364"/>
            <a:ext cx="214314" cy="428628"/>
            <a:chOff x="5643570" y="1643050"/>
            <a:chExt cx="214314" cy="428628"/>
          </a:xfrm>
        </p:grpSpPr>
        <p:sp>
          <p:nvSpPr>
            <p:cNvPr id="17" name="Oval 16"/>
            <p:cNvSpPr/>
            <p:nvPr/>
          </p:nvSpPr>
          <p:spPr>
            <a:xfrm>
              <a:off x="5643570" y="1643050"/>
              <a:ext cx="214314" cy="4286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643570" y="1857364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786710" y="1857364"/>
            <a:ext cx="214314" cy="428628"/>
            <a:chOff x="5643570" y="1643050"/>
            <a:chExt cx="214314" cy="428628"/>
          </a:xfrm>
        </p:grpSpPr>
        <p:sp>
          <p:nvSpPr>
            <p:cNvPr id="22" name="Oval 21"/>
            <p:cNvSpPr/>
            <p:nvPr/>
          </p:nvSpPr>
          <p:spPr>
            <a:xfrm>
              <a:off x="5643570" y="1643050"/>
              <a:ext cx="214314" cy="4286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5643570" y="1857364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Oval 24"/>
          <p:cNvSpPr/>
          <p:nvPr/>
        </p:nvSpPr>
        <p:spPr>
          <a:xfrm>
            <a:off x="7500958" y="2571744"/>
            <a:ext cx="285752" cy="28575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559517" y="2604545"/>
            <a:ext cx="142876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Isosceles Triangle 23"/>
          <p:cNvSpPr/>
          <p:nvPr/>
        </p:nvSpPr>
        <p:spPr>
          <a:xfrm rot="5033301">
            <a:off x="6534388" y="2010434"/>
            <a:ext cx="714380" cy="1571636"/>
          </a:xfrm>
          <a:prstGeom prst="triangl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14282" y="300037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Say ‘Pa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pa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pa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’.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1DE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500298" y="642918"/>
            <a:ext cx="1571636" cy="2571768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Rounded Rectangle 11"/>
          <p:cNvSpPr/>
          <p:nvPr/>
        </p:nvSpPr>
        <p:spPr>
          <a:xfrm>
            <a:off x="5715008" y="2714620"/>
            <a:ext cx="2500330" cy="107157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715008" y="3071810"/>
            <a:ext cx="2500330" cy="14287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 rot="1890771">
            <a:off x="6791013" y="1864158"/>
            <a:ext cx="1175809" cy="1168766"/>
            <a:chOff x="6468025" y="1285860"/>
            <a:chExt cx="1175809" cy="1168766"/>
          </a:xfrm>
        </p:grpSpPr>
        <p:sp>
          <p:nvSpPr>
            <p:cNvPr id="14" name="Oval 13"/>
            <p:cNvSpPr/>
            <p:nvPr/>
          </p:nvSpPr>
          <p:spPr>
            <a:xfrm>
              <a:off x="6468025" y="2240312"/>
              <a:ext cx="285752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5400000" flipH="1" flipV="1">
              <a:off x="6643702" y="1285860"/>
              <a:ext cx="1000132" cy="1000132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714348" y="4929198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The drum said ‘</a:t>
            </a:r>
            <a:r>
              <a:rPr lang="en-GB" sz="3600" dirty="0" err="1">
                <a:latin typeface="Comic Sans MS" pitchFamily="66" charset="0"/>
              </a:rPr>
              <a:t>Tatatata</a:t>
            </a:r>
            <a:r>
              <a:rPr lang="en-GB" sz="3600" dirty="0">
                <a:latin typeface="Comic Sans MS" pitchFamily="66" charset="0"/>
              </a:rPr>
              <a:t>!’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4282" y="300037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Say ‘Ta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ta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ta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’.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09898E-6 C -0.00069 -0.02197 -0.00034 -0.04764 -0.00572 -0.06938 C -0.00347 -0.04509 -0.00156 -0.02127 0.00417 0.00185 C 0.00313 -0.02312 0.00191 -0.04671 -0.00156 -0.07123 C -0.00295 -0.08117 -0.00416 -0.09135 -0.00572 -0.10129 C -0.00659 -0.10638 -0.0085 -0.11632 -0.0085 -0.11609 C -0.00729 -0.08348 -0.00538 -0.04903 -4.16667E-6 -0.01688 C 0.0033 0.05528 0.00348 -0.02104 -0.00156 -0.04486 C -0.0026 -0.0673 -0.00642 -0.08672 -0.0085 -0.10869 C -0.00746 -0.07192 -0.00607 -0.02752 0.00417 0.00763 C 0.00469 0.01319 0.00504 0.01897 0.00556 0.02452 C 0.00591 0.02752 0.00695 0.03701 0.00695 0.03377 C 0.00695 -0.01341 -0.00295 -0.05897 -0.00989 -0.10499 C -0.00798 -0.07632 -0.00868 -0.07724 -0.00156 -0.04116 C 0.00018 -0.03237 0.00365 -0.02405 0.00417 -0.01503 C 0.00487 -0.0037 0.00417 0.0074 0.00417 0.01874 " pathEditMode="relative" rAng="0" ptsTypes="fffffffffffffff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3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500298" y="642918"/>
            <a:ext cx="1571636" cy="2571768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14282" y="300037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Say ‘Ka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ka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ka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’.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5143512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The cymbals went ‘</a:t>
            </a:r>
            <a:r>
              <a:rPr lang="en-GB" sz="3600" dirty="0" err="1">
                <a:latin typeface="Comic Sans MS" pitchFamily="66" charset="0"/>
              </a:rPr>
              <a:t>Kakakak</a:t>
            </a:r>
            <a:r>
              <a:rPr lang="en-GB" sz="3600" dirty="0">
                <a:latin typeface="Comic Sans MS" pitchFamily="66" charset="0"/>
              </a:rPr>
              <a:t>!’</a:t>
            </a:r>
            <a:endParaRPr lang="en-US" sz="3600" dirty="0">
              <a:latin typeface="Comic Sans MS" pitchFamily="66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5643570" y="1214422"/>
            <a:ext cx="571504" cy="2571768"/>
            <a:chOff x="5643570" y="1214422"/>
            <a:chExt cx="571504" cy="2571768"/>
          </a:xfrm>
        </p:grpSpPr>
        <p:grpSp>
          <p:nvGrpSpPr>
            <p:cNvPr id="16" name="Group 15"/>
            <p:cNvGrpSpPr/>
            <p:nvPr/>
          </p:nvGrpSpPr>
          <p:grpSpPr>
            <a:xfrm>
              <a:off x="5857884" y="1214422"/>
              <a:ext cx="357190" cy="2571768"/>
              <a:chOff x="6143636" y="1714488"/>
              <a:chExt cx="285752" cy="1643074"/>
            </a:xfrm>
          </p:grpSpPr>
          <p:sp>
            <p:nvSpPr>
              <p:cNvPr id="14" name="Round Same Side Corner Rectangle 13"/>
              <p:cNvSpPr/>
              <p:nvPr/>
            </p:nvSpPr>
            <p:spPr>
              <a:xfrm rot="16200000">
                <a:off x="5536413" y="2464587"/>
                <a:ext cx="1643074" cy="142876"/>
              </a:xfrm>
              <a:prstGeom prst="round2Same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ound Same Side Corner Rectangle 14"/>
              <p:cNvSpPr/>
              <p:nvPr/>
            </p:nvSpPr>
            <p:spPr>
              <a:xfrm rot="16200000">
                <a:off x="5929322" y="2428868"/>
                <a:ext cx="571504" cy="142876"/>
              </a:xfrm>
              <a:prstGeom prst="round2Same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0" name="Oval 19"/>
            <p:cNvSpPr/>
            <p:nvPr/>
          </p:nvSpPr>
          <p:spPr>
            <a:xfrm>
              <a:off x="5643570" y="2357430"/>
              <a:ext cx="214314" cy="214314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7286644" y="1214422"/>
            <a:ext cx="571504" cy="2571768"/>
            <a:chOff x="7143768" y="1214422"/>
            <a:chExt cx="571504" cy="2571768"/>
          </a:xfrm>
        </p:grpSpPr>
        <p:grpSp>
          <p:nvGrpSpPr>
            <p:cNvPr id="17" name="Group 16"/>
            <p:cNvGrpSpPr/>
            <p:nvPr/>
          </p:nvGrpSpPr>
          <p:grpSpPr>
            <a:xfrm flipH="1">
              <a:off x="7143768" y="1214422"/>
              <a:ext cx="357190" cy="2571768"/>
              <a:chOff x="6143636" y="1714488"/>
              <a:chExt cx="285752" cy="1643074"/>
            </a:xfrm>
          </p:grpSpPr>
          <p:sp>
            <p:nvSpPr>
              <p:cNvPr id="18" name="Round Same Side Corner Rectangle 17"/>
              <p:cNvSpPr/>
              <p:nvPr/>
            </p:nvSpPr>
            <p:spPr>
              <a:xfrm rot="16200000">
                <a:off x="5536413" y="2464587"/>
                <a:ext cx="1643074" cy="142876"/>
              </a:xfrm>
              <a:prstGeom prst="round2Same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ound Same Side Corner Rectangle 18"/>
              <p:cNvSpPr/>
              <p:nvPr/>
            </p:nvSpPr>
            <p:spPr>
              <a:xfrm rot="16200000">
                <a:off x="5929322" y="2428868"/>
                <a:ext cx="571504" cy="142876"/>
              </a:xfrm>
              <a:prstGeom prst="round2Same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Oval 20"/>
            <p:cNvSpPr/>
            <p:nvPr/>
          </p:nvSpPr>
          <p:spPr>
            <a:xfrm>
              <a:off x="7500958" y="2357430"/>
              <a:ext cx="214314" cy="214314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8.59389E-6 C 0.0132 -0.0007 0.02622 -0.00116 0.03941 -0.00186 C 0.04028 -0.00186 0.03663 -0.00186 0.03663 -0.00186 C 0.02413 -0.00463 0.0099 -0.01319 -4.72222E-6 -8.59389E-6 Z " pathEditMode="relative" ptsTypes="ffff">
                                      <p:cBhvr>
                                        <p:cTn id="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8.87142E-6 C -0.00331 -0.0007 -0.00643 -0.00116 -0.00972 -0.00186 C -0.01545 -0.00301 -0.02675 -0.00556 -0.02675 -0.00556 C -0.03715 -0.01018 -0.03977 -0.00995 -0.05347 -0.01134 C -0.05625 -0.01203 -0.0592 -0.01226 -0.06198 -0.01319 C -0.06337 -0.01365 -0.06754 -0.01527 -0.06615 -0.01504 C -0.0441 -0.0118 -0.02119 -0.00856 4.72222E-6 -8.87142E-6 Z " pathEditMode="relative" ptsTypes="fffffff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6929454" y="1000108"/>
            <a:ext cx="1571636" cy="2357454"/>
          </a:xfrm>
          <a:prstGeom prst="ellipse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nip Same Side Corner Rectangle 2"/>
          <p:cNvSpPr/>
          <p:nvPr/>
        </p:nvSpPr>
        <p:spPr>
          <a:xfrm>
            <a:off x="7072330" y="928670"/>
            <a:ext cx="1285884" cy="500066"/>
          </a:xfrm>
          <a:prstGeom prst="snip2SameRect">
            <a:avLst>
              <a:gd name="adj1" fmla="val 50000"/>
              <a:gd name="adj2" fmla="val 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ound Same Side Corner Rectangle 3"/>
          <p:cNvSpPr/>
          <p:nvPr/>
        </p:nvSpPr>
        <p:spPr>
          <a:xfrm flipV="1">
            <a:off x="7072330" y="1428736"/>
            <a:ext cx="1285884" cy="285752"/>
          </a:xfrm>
          <a:prstGeom prst="round2Same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7358082" y="1857364"/>
            <a:ext cx="214314" cy="428628"/>
            <a:chOff x="5643570" y="1643050"/>
            <a:chExt cx="214314" cy="428628"/>
          </a:xfrm>
        </p:grpSpPr>
        <p:sp>
          <p:nvSpPr>
            <p:cNvPr id="6" name="Oval 5"/>
            <p:cNvSpPr/>
            <p:nvPr/>
          </p:nvSpPr>
          <p:spPr>
            <a:xfrm>
              <a:off x="5643570" y="1643050"/>
              <a:ext cx="214314" cy="4286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5643570" y="1857364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7786710" y="1857364"/>
            <a:ext cx="214314" cy="428628"/>
            <a:chOff x="5643570" y="1643050"/>
            <a:chExt cx="214314" cy="428628"/>
          </a:xfrm>
        </p:grpSpPr>
        <p:sp>
          <p:nvSpPr>
            <p:cNvPr id="9" name="Oval 8"/>
            <p:cNvSpPr/>
            <p:nvPr/>
          </p:nvSpPr>
          <p:spPr>
            <a:xfrm>
              <a:off x="5643570" y="1643050"/>
              <a:ext cx="214314" cy="42862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643570" y="1857364"/>
              <a:ext cx="214314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/>
          <p:cNvSpPr/>
          <p:nvPr/>
        </p:nvSpPr>
        <p:spPr>
          <a:xfrm>
            <a:off x="7500958" y="2571744"/>
            <a:ext cx="285752" cy="28575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559517" y="2604545"/>
            <a:ext cx="142876" cy="21431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/>
          <p:cNvSpPr/>
          <p:nvPr/>
        </p:nvSpPr>
        <p:spPr>
          <a:xfrm rot="5033301">
            <a:off x="6534388" y="2010434"/>
            <a:ext cx="714380" cy="1571636"/>
          </a:xfrm>
          <a:prstGeom prst="triangl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428992" y="3429000"/>
            <a:ext cx="2500330" cy="1071570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28992" y="3786190"/>
            <a:ext cx="2500330" cy="142876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 rot="1890771">
            <a:off x="4504997" y="2578538"/>
            <a:ext cx="1175809" cy="1168766"/>
            <a:chOff x="6468025" y="1285860"/>
            <a:chExt cx="1175809" cy="1168766"/>
          </a:xfrm>
        </p:grpSpPr>
        <p:sp>
          <p:nvSpPr>
            <p:cNvPr id="17" name="Oval 16"/>
            <p:cNvSpPr/>
            <p:nvPr/>
          </p:nvSpPr>
          <p:spPr>
            <a:xfrm>
              <a:off x="6468025" y="2240312"/>
              <a:ext cx="285752" cy="21431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Connector 17"/>
            <p:cNvCxnSpPr/>
            <p:nvPr/>
          </p:nvCxnSpPr>
          <p:spPr>
            <a:xfrm rot="5400000" flipH="1" flipV="1">
              <a:off x="6643702" y="1285860"/>
              <a:ext cx="1000132" cy="1000132"/>
            </a:xfrm>
            <a:prstGeom prst="line">
              <a:avLst/>
            </a:prstGeom>
            <a:ln w="603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1071538" y="857232"/>
            <a:ext cx="571504" cy="2571768"/>
            <a:chOff x="5643570" y="1214422"/>
            <a:chExt cx="571504" cy="2571768"/>
          </a:xfrm>
        </p:grpSpPr>
        <p:grpSp>
          <p:nvGrpSpPr>
            <p:cNvPr id="20" name="Group 15"/>
            <p:cNvGrpSpPr/>
            <p:nvPr/>
          </p:nvGrpSpPr>
          <p:grpSpPr>
            <a:xfrm>
              <a:off x="5857884" y="1214422"/>
              <a:ext cx="357190" cy="2571768"/>
              <a:chOff x="6143636" y="1714488"/>
              <a:chExt cx="285752" cy="1643074"/>
            </a:xfrm>
          </p:grpSpPr>
          <p:sp>
            <p:nvSpPr>
              <p:cNvPr id="22" name="Round Same Side Corner Rectangle 21"/>
              <p:cNvSpPr/>
              <p:nvPr/>
            </p:nvSpPr>
            <p:spPr>
              <a:xfrm rot="16200000">
                <a:off x="5536413" y="2464587"/>
                <a:ext cx="1643074" cy="142876"/>
              </a:xfrm>
              <a:prstGeom prst="round2Same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ound Same Side Corner Rectangle 22"/>
              <p:cNvSpPr/>
              <p:nvPr/>
            </p:nvSpPr>
            <p:spPr>
              <a:xfrm rot="16200000">
                <a:off x="5929322" y="2428868"/>
                <a:ext cx="571504" cy="142876"/>
              </a:xfrm>
              <a:prstGeom prst="round2Same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Oval 20"/>
            <p:cNvSpPr/>
            <p:nvPr/>
          </p:nvSpPr>
          <p:spPr>
            <a:xfrm>
              <a:off x="5643570" y="2357430"/>
              <a:ext cx="214314" cy="214314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714612" y="857232"/>
            <a:ext cx="571504" cy="2571768"/>
            <a:chOff x="7143768" y="1214422"/>
            <a:chExt cx="571504" cy="2571768"/>
          </a:xfrm>
        </p:grpSpPr>
        <p:grpSp>
          <p:nvGrpSpPr>
            <p:cNvPr id="25" name="Group 16"/>
            <p:cNvGrpSpPr/>
            <p:nvPr/>
          </p:nvGrpSpPr>
          <p:grpSpPr>
            <a:xfrm flipH="1">
              <a:off x="7143768" y="1214422"/>
              <a:ext cx="357190" cy="2571768"/>
              <a:chOff x="6143636" y="1714488"/>
              <a:chExt cx="285752" cy="1643074"/>
            </a:xfrm>
          </p:grpSpPr>
          <p:sp>
            <p:nvSpPr>
              <p:cNvPr id="27" name="Round Same Side Corner Rectangle 26"/>
              <p:cNvSpPr/>
              <p:nvPr/>
            </p:nvSpPr>
            <p:spPr>
              <a:xfrm rot="16200000">
                <a:off x="5536413" y="2464587"/>
                <a:ext cx="1643074" cy="142876"/>
              </a:xfrm>
              <a:prstGeom prst="round2Same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Round Same Side Corner Rectangle 27"/>
              <p:cNvSpPr/>
              <p:nvPr/>
            </p:nvSpPr>
            <p:spPr>
              <a:xfrm rot="16200000">
                <a:off x="5929322" y="2428868"/>
                <a:ext cx="571504" cy="142876"/>
              </a:xfrm>
              <a:prstGeom prst="round2SameRect">
                <a:avLst/>
              </a:prstGeom>
              <a:solidFill>
                <a:srgbClr val="FFC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6" name="Oval 25"/>
            <p:cNvSpPr/>
            <p:nvPr/>
          </p:nvSpPr>
          <p:spPr>
            <a:xfrm>
              <a:off x="7500958" y="2357430"/>
              <a:ext cx="214314" cy="214314"/>
            </a:xfrm>
            <a:prstGeom prst="ellipse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357158" y="3929066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Say ‘Pa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ta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 ka’.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42910" y="5143512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What a noise they all made together!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11DE7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09898E-6 C -0.00069 -0.02197 -0.00034 -0.04764 -0.00572 -0.06938 C -0.00347 -0.04509 -0.00156 -0.02127 0.00417 0.00185 C 0.00313 -0.02312 0.00191 -0.04671 -0.00156 -0.07123 C -0.00295 -0.08117 -0.00416 -0.09135 -0.00572 -0.10129 C -0.00659 -0.10638 -0.0085 -0.11632 -0.0085 -0.11609 C -0.00729 -0.08348 -0.00538 -0.04903 -4.16667E-6 -0.01688 C 0.0033 0.05528 0.00348 -0.02104 -0.00156 -0.04486 C -0.0026 -0.0673 -0.00642 -0.08672 -0.0085 -0.10869 C -0.00746 -0.07192 -0.00607 -0.02752 0.00417 0.00763 C 0.00469 0.01319 0.00504 0.01897 0.00556 0.02452 C 0.00591 0.02752 0.00695 0.03701 0.00695 0.03377 C 0.00695 -0.01341 -0.00295 -0.05897 -0.00989 -0.10499 C -0.00798 -0.07632 -0.00868 -0.07724 -0.00156 -0.04116 C 0.00018 -0.03237 0.00365 -0.02405 0.00417 -0.01503 C 0.00487 -0.0037 0.00417 0.0074 0.00417 0.01874 " pathEditMode="relative" rAng="0" ptsTypes="fffffffffffffff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-310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8.59389E-6 C 0.0132 -0.0007 0.02622 -0.00116 0.03941 -0.00186 C 0.04028 -0.00186 0.03663 -0.00186 0.03663 -0.00186 C 0.02413 -0.00463 0.0099 -0.01319 -4.72222E-6 -8.59389E-6 Z " pathEditMode="relative" ptsTypes="ffff">
                                      <p:cBhvr>
                                        <p:cTn id="1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8.87142E-6 C -0.00331 -0.0007 -0.00643 -0.00116 -0.00972 -0.00186 C -0.01545 -0.00301 -0.02675 -0.00556 -0.02675 -0.00556 C -0.03715 -0.01018 -0.03977 -0.00995 -0.05347 -0.01134 C -0.05625 -0.01203 -0.0592 -0.01226 -0.06198 -0.01319 C -0.06337 -0.01365 -0.06754 -0.01527 -0.06615 -0.01504 C -0.0441 -0.0118 -0.02119 -0.00856 4.72222E-6 -8.87142E-6 Z " pathEditMode="relative" ptsTypes="fffffff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5429264"/>
            <a:ext cx="7715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‘</a:t>
            </a:r>
            <a:r>
              <a:rPr lang="en-GB" sz="3600" dirty="0" err="1">
                <a:latin typeface="Comic Sans MS" pitchFamily="66" charset="0"/>
              </a:rPr>
              <a:t>Sh</a:t>
            </a:r>
            <a:r>
              <a:rPr lang="en-GB" sz="3600" dirty="0">
                <a:latin typeface="Comic Sans MS" pitchFamily="66" charset="0"/>
              </a:rPr>
              <a:t>!’ You’ll wake the baby!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" name="Round Same Side Corner Rectangle 2"/>
          <p:cNvSpPr/>
          <p:nvPr/>
        </p:nvSpPr>
        <p:spPr>
          <a:xfrm rot="10800000">
            <a:off x="3000364" y="2285992"/>
            <a:ext cx="3071834" cy="1357322"/>
          </a:xfrm>
          <a:prstGeom prst="round2SameRect">
            <a:avLst>
              <a:gd name="adj1" fmla="val 50000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2786050" y="2857496"/>
            <a:ext cx="1285884" cy="1285884"/>
            <a:chOff x="2786050" y="2857496"/>
            <a:chExt cx="1285884" cy="1285884"/>
          </a:xfrm>
        </p:grpSpPr>
        <p:sp>
          <p:nvSpPr>
            <p:cNvPr id="4" name="Oval 3"/>
            <p:cNvSpPr/>
            <p:nvPr/>
          </p:nvSpPr>
          <p:spPr>
            <a:xfrm>
              <a:off x="2786050" y="2857496"/>
              <a:ext cx="1285884" cy="12858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>
              <a:stCxn id="4" idx="3"/>
              <a:endCxn id="4" idx="7"/>
            </p:cNvCxnSpPr>
            <p:nvPr/>
          </p:nvCxnSpPr>
          <p:spPr>
            <a:xfrm rot="5400000" flipH="1" flipV="1">
              <a:off x="2974363" y="3045809"/>
              <a:ext cx="909258" cy="9092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4" idx="2"/>
              <a:endCxn id="4" idx="6"/>
            </p:cNvCxnSpPr>
            <p:nvPr/>
          </p:nvCxnSpPr>
          <p:spPr>
            <a:xfrm rot="10800000" flipH="1">
              <a:off x="2786050" y="3500438"/>
              <a:ext cx="12858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5"/>
              <a:endCxn id="4" idx="1"/>
            </p:cNvCxnSpPr>
            <p:nvPr/>
          </p:nvCxnSpPr>
          <p:spPr>
            <a:xfrm rot="5400000" flipH="1">
              <a:off x="2974363" y="3045809"/>
              <a:ext cx="909258" cy="9092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4" idx="4"/>
              <a:endCxn id="4" idx="0"/>
            </p:cNvCxnSpPr>
            <p:nvPr/>
          </p:nvCxnSpPr>
          <p:spPr>
            <a:xfrm rot="5400000" flipH="1">
              <a:off x="2786050" y="3500438"/>
              <a:ext cx="12858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>
            <a:off x="5143504" y="2857496"/>
            <a:ext cx="1285884" cy="1285884"/>
            <a:chOff x="2786050" y="2857496"/>
            <a:chExt cx="1285884" cy="1285884"/>
          </a:xfrm>
        </p:grpSpPr>
        <p:sp>
          <p:nvSpPr>
            <p:cNvPr id="19" name="Oval 18"/>
            <p:cNvSpPr/>
            <p:nvPr/>
          </p:nvSpPr>
          <p:spPr>
            <a:xfrm>
              <a:off x="2786050" y="2857496"/>
              <a:ext cx="1285884" cy="128588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>
              <a:stCxn id="19" idx="3"/>
              <a:endCxn id="19" idx="7"/>
            </p:cNvCxnSpPr>
            <p:nvPr/>
          </p:nvCxnSpPr>
          <p:spPr>
            <a:xfrm rot="5400000" flipH="1" flipV="1">
              <a:off x="2974363" y="3045809"/>
              <a:ext cx="909258" cy="9092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19" idx="2"/>
              <a:endCxn id="19" idx="6"/>
            </p:cNvCxnSpPr>
            <p:nvPr/>
          </p:nvCxnSpPr>
          <p:spPr>
            <a:xfrm rot="10800000" flipH="1">
              <a:off x="2786050" y="3500438"/>
              <a:ext cx="12858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9" idx="5"/>
              <a:endCxn id="19" idx="1"/>
            </p:cNvCxnSpPr>
            <p:nvPr/>
          </p:nvCxnSpPr>
          <p:spPr>
            <a:xfrm rot="5400000" flipH="1">
              <a:off x="2974363" y="3045809"/>
              <a:ext cx="909258" cy="90925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19" idx="4"/>
              <a:endCxn id="19" idx="0"/>
            </p:cNvCxnSpPr>
            <p:nvPr/>
          </p:nvCxnSpPr>
          <p:spPr>
            <a:xfrm rot="5400000" flipH="1">
              <a:off x="2786050" y="3500438"/>
              <a:ext cx="128588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Round Single Corner Rectangle 23"/>
          <p:cNvSpPr/>
          <p:nvPr/>
        </p:nvSpPr>
        <p:spPr>
          <a:xfrm rot="16200000">
            <a:off x="2964645" y="964389"/>
            <a:ext cx="1357322" cy="1285884"/>
          </a:xfrm>
          <a:prstGeom prst="round1Rect">
            <a:avLst>
              <a:gd name="adj" fmla="val 5000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 rot="5400000" flipH="1" flipV="1">
            <a:off x="5975002" y="1798805"/>
            <a:ext cx="571504" cy="428628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 rot="20255196">
            <a:off x="4209667" y="1581809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Z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</a:rPr>
              <a:t>z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</a:rPr>
              <a:t>Z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</a:rPr>
              <a:t>z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</a:rPr>
              <a:t>Z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</a:rPr>
              <a:t>z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</a:rPr>
              <a:t>Z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</a:rPr>
              <a:t>z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</a:rPr>
              <a:t>Z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</a:rPr>
              <a:t>z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57158" y="3929066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Say ‘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Shhh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’.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643306" y="571480"/>
            <a:ext cx="2786082" cy="4143404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071538" y="4857760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Finally My Tongue got back home. ‘Phew! What a long walk.’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7158" y="3929066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Say ‘</a:t>
            </a:r>
            <a:r>
              <a:rPr lang="en-GB" dirty="0" err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Phhhhew</a:t>
            </a:r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’.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572000" y="1071546"/>
            <a:ext cx="1086634" cy="670248"/>
            <a:chOff x="4572000" y="1084425"/>
            <a:chExt cx="1086634" cy="670248"/>
          </a:xfrm>
        </p:grpSpPr>
        <p:sp>
          <p:nvSpPr>
            <p:cNvPr id="14" name="Oval 13"/>
            <p:cNvSpPr/>
            <p:nvPr/>
          </p:nvSpPr>
          <p:spPr>
            <a:xfrm>
              <a:off x="5260622" y="1084425"/>
              <a:ext cx="398012" cy="63744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4572000" y="1117226"/>
              <a:ext cx="398012" cy="637447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071538" y="6000768"/>
            <a:ext cx="7643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Night </a:t>
            </a:r>
            <a:r>
              <a:rPr lang="en-GB" sz="3600" dirty="0" err="1">
                <a:latin typeface="Comic Sans MS" pitchFamily="66" charset="0"/>
              </a:rPr>
              <a:t>night</a:t>
            </a:r>
            <a:r>
              <a:rPr lang="en-GB" sz="3600" dirty="0">
                <a:latin typeface="Comic Sans MS" pitchFamily="66" charset="0"/>
              </a:rPr>
              <a:t> Mr Tongue.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57224" y="1071546"/>
            <a:ext cx="2357454" cy="4429156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643306" y="2643182"/>
            <a:ext cx="4857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Here is Mr Tongue.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57224" y="500042"/>
            <a:ext cx="1143008" cy="1928826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929058" y="3429000"/>
            <a:ext cx="4500594" cy="2143140"/>
            <a:chOff x="1142976" y="1714488"/>
            <a:chExt cx="4500594" cy="2143140"/>
          </a:xfrm>
        </p:grpSpPr>
        <p:grpSp>
          <p:nvGrpSpPr>
            <p:cNvPr id="16" name="Group 15"/>
            <p:cNvGrpSpPr/>
            <p:nvPr/>
          </p:nvGrpSpPr>
          <p:grpSpPr>
            <a:xfrm>
              <a:off x="1142976" y="1714488"/>
              <a:ext cx="4500594" cy="2143140"/>
              <a:chOff x="1142976" y="1714488"/>
              <a:chExt cx="4500594" cy="2143140"/>
            </a:xfrm>
          </p:grpSpPr>
          <p:sp>
            <p:nvSpPr>
              <p:cNvPr id="13" name="Moon 12"/>
              <p:cNvSpPr/>
              <p:nvPr/>
            </p:nvSpPr>
            <p:spPr>
              <a:xfrm rot="16200000">
                <a:off x="2321703" y="535761"/>
                <a:ext cx="2143140" cy="4500594"/>
              </a:xfrm>
              <a:prstGeom prst="moon">
                <a:avLst>
                  <a:gd name="adj" fmla="val 79364"/>
                </a:avLst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Moon 11"/>
              <p:cNvSpPr/>
              <p:nvPr/>
            </p:nvSpPr>
            <p:spPr>
              <a:xfrm rot="16200000">
                <a:off x="2661033" y="946529"/>
                <a:ext cx="1464479" cy="3714776"/>
              </a:xfrm>
              <a:prstGeom prst="moon">
                <a:avLst>
                  <a:gd name="adj" fmla="val 6514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ound Same Side Corner Rectangle 13"/>
            <p:cNvSpPr/>
            <p:nvPr/>
          </p:nvSpPr>
          <p:spPr>
            <a:xfrm rot="563784">
              <a:off x="2909004" y="3240444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 Same Side Corner Rectangle 14"/>
            <p:cNvSpPr/>
            <p:nvPr/>
          </p:nvSpPr>
          <p:spPr>
            <a:xfrm rot="21098902">
              <a:off x="3447093" y="3242445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 Same Side Corner Rectangle 16"/>
            <p:cNvSpPr/>
            <p:nvPr/>
          </p:nvSpPr>
          <p:spPr>
            <a:xfrm rot="20322130">
              <a:off x="3947159" y="3119491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 Same Side Corner Rectangle 17"/>
            <p:cNvSpPr/>
            <p:nvPr/>
          </p:nvSpPr>
          <p:spPr>
            <a:xfrm rot="19260293">
              <a:off x="4392505" y="2867116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 Same Side Corner Rectangle 18"/>
            <p:cNvSpPr/>
            <p:nvPr/>
          </p:nvSpPr>
          <p:spPr>
            <a:xfrm rot="1103284">
              <a:off x="2394170" y="3117031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2307162">
              <a:off x="1917736" y="2864879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 Same Side Corner Rectangle 20"/>
            <p:cNvSpPr/>
            <p:nvPr/>
          </p:nvSpPr>
          <p:spPr>
            <a:xfrm rot="10967775">
              <a:off x="2935598" y="2583772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 Same Side Corner Rectangle 21"/>
            <p:cNvSpPr/>
            <p:nvPr/>
          </p:nvSpPr>
          <p:spPr>
            <a:xfrm rot="10522425">
              <a:off x="3439701" y="2591444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 Same Side Corner Rectangle 22"/>
            <p:cNvSpPr/>
            <p:nvPr/>
          </p:nvSpPr>
          <p:spPr>
            <a:xfrm rot="9931179">
              <a:off x="3956841" y="2486849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9623506">
              <a:off x="4462573" y="2361614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 Same Side Corner Rectangle 24"/>
            <p:cNvSpPr/>
            <p:nvPr/>
          </p:nvSpPr>
          <p:spPr>
            <a:xfrm rot="11806749">
              <a:off x="2433703" y="2520723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 Same Side Corner Rectangle 25"/>
            <p:cNvSpPr/>
            <p:nvPr/>
          </p:nvSpPr>
          <p:spPr>
            <a:xfrm rot="12154480">
              <a:off x="1938727" y="2383909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357422" y="500042"/>
            <a:ext cx="60722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Mr Tongue lives in a house, which is your mouth!</a:t>
            </a:r>
          </a:p>
          <a:p>
            <a:r>
              <a:rPr lang="en-GB" sz="3600" dirty="0">
                <a:latin typeface="Comic Sans MS" pitchFamily="66" charset="0"/>
              </a:rPr>
              <a:t>Your teeth are his windows and your lips are his doors.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285852" y="571480"/>
            <a:ext cx="6357982" cy="3429024"/>
            <a:chOff x="1142976" y="1714488"/>
            <a:chExt cx="4500594" cy="2143140"/>
          </a:xfrm>
        </p:grpSpPr>
        <p:grpSp>
          <p:nvGrpSpPr>
            <p:cNvPr id="13" name="Group 15"/>
            <p:cNvGrpSpPr/>
            <p:nvPr/>
          </p:nvGrpSpPr>
          <p:grpSpPr>
            <a:xfrm>
              <a:off x="1142976" y="1714488"/>
              <a:ext cx="4500594" cy="2143140"/>
              <a:chOff x="1142976" y="1714488"/>
              <a:chExt cx="4500594" cy="2143140"/>
            </a:xfrm>
          </p:grpSpPr>
          <p:sp>
            <p:nvSpPr>
              <p:cNvPr id="26" name="Moon 25"/>
              <p:cNvSpPr/>
              <p:nvPr/>
            </p:nvSpPr>
            <p:spPr>
              <a:xfrm rot="16200000">
                <a:off x="2321703" y="535761"/>
                <a:ext cx="2143140" cy="4500594"/>
              </a:xfrm>
              <a:prstGeom prst="moon">
                <a:avLst>
                  <a:gd name="adj" fmla="val 79364"/>
                </a:avLst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Moon 26"/>
              <p:cNvSpPr/>
              <p:nvPr/>
            </p:nvSpPr>
            <p:spPr>
              <a:xfrm rot="16200000">
                <a:off x="2661033" y="946529"/>
                <a:ext cx="1464479" cy="3714776"/>
              </a:xfrm>
              <a:prstGeom prst="moon">
                <a:avLst>
                  <a:gd name="adj" fmla="val 6514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Round Same Side Corner Rectangle 13"/>
            <p:cNvSpPr/>
            <p:nvPr/>
          </p:nvSpPr>
          <p:spPr>
            <a:xfrm rot="563784">
              <a:off x="2909004" y="3240444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 Same Side Corner Rectangle 14"/>
            <p:cNvSpPr/>
            <p:nvPr/>
          </p:nvSpPr>
          <p:spPr>
            <a:xfrm rot="21098902">
              <a:off x="3447093" y="3242445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 Same Side Corner Rectangle 15"/>
            <p:cNvSpPr/>
            <p:nvPr/>
          </p:nvSpPr>
          <p:spPr>
            <a:xfrm rot="20322130">
              <a:off x="3947159" y="3119491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 Same Side Corner Rectangle 16"/>
            <p:cNvSpPr/>
            <p:nvPr/>
          </p:nvSpPr>
          <p:spPr>
            <a:xfrm rot="19260293">
              <a:off x="4392505" y="2867116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ound Same Side Corner Rectangle 17"/>
            <p:cNvSpPr/>
            <p:nvPr/>
          </p:nvSpPr>
          <p:spPr>
            <a:xfrm rot="1103284">
              <a:off x="2394170" y="3117031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ound Same Side Corner Rectangle 18"/>
            <p:cNvSpPr/>
            <p:nvPr/>
          </p:nvSpPr>
          <p:spPr>
            <a:xfrm rot="2307162">
              <a:off x="1917736" y="2864879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ound Same Side Corner Rectangle 19"/>
            <p:cNvSpPr/>
            <p:nvPr/>
          </p:nvSpPr>
          <p:spPr>
            <a:xfrm rot="10967775">
              <a:off x="2935598" y="2583772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ound Same Side Corner Rectangle 20"/>
            <p:cNvSpPr/>
            <p:nvPr/>
          </p:nvSpPr>
          <p:spPr>
            <a:xfrm rot="10522425">
              <a:off x="3439701" y="2591444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ound Same Side Corner Rectangle 21"/>
            <p:cNvSpPr/>
            <p:nvPr/>
          </p:nvSpPr>
          <p:spPr>
            <a:xfrm rot="9931179">
              <a:off x="3956841" y="2486849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 Same Side Corner Rectangle 22"/>
            <p:cNvSpPr/>
            <p:nvPr/>
          </p:nvSpPr>
          <p:spPr>
            <a:xfrm rot="9623506">
              <a:off x="4462573" y="2361614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ound Same Side Corner Rectangle 23"/>
            <p:cNvSpPr/>
            <p:nvPr/>
          </p:nvSpPr>
          <p:spPr>
            <a:xfrm rot="11806749">
              <a:off x="2433703" y="2520723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ound Same Side Corner Rectangle 24"/>
            <p:cNvSpPr/>
            <p:nvPr/>
          </p:nvSpPr>
          <p:spPr>
            <a:xfrm rot="12154480">
              <a:off x="1938727" y="2383909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3643306" y="714356"/>
            <a:ext cx="2286016" cy="3786214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785786" y="4857760"/>
            <a:ext cx="7500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One day Mr Tongue came out of his house.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4282" y="300037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Stick your tongue out.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ame Side Corner Rectangle 5"/>
          <p:cNvSpPr/>
          <p:nvPr/>
        </p:nvSpPr>
        <p:spPr>
          <a:xfrm>
            <a:off x="3643306" y="714356"/>
            <a:ext cx="2286016" cy="33978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 rot="16200000">
            <a:off x="4598037" y="1771926"/>
            <a:ext cx="485412" cy="1088579"/>
          </a:xfrm>
          <a:prstGeom prst="moo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05311" y="1199768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949601" y="1199768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429124" y="1428736"/>
            <a:ext cx="763462" cy="194165"/>
            <a:chOff x="4454882" y="1214422"/>
            <a:chExt cx="763462" cy="194165"/>
          </a:xfrm>
        </p:grpSpPr>
        <p:sp>
          <p:nvSpPr>
            <p:cNvPr id="10" name="Oval 9"/>
            <p:cNvSpPr/>
            <p:nvPr/>
          </p:nvSpPr>
          <p:spPr>
            <a:xfrm>
              <a:off x="5000628" y="1214422"/>
              <a:ext cx="217716" cy="1941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454882" y="1214422"/>
              <a:ext cx="217716" cy="1941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Flowchart: Delay 3"/>
          <p:cNvSpPr/>
          <p:nvPr/>
        </p:nvSpPr>
        <p:spPr>
          <a:xfrm rot="5400000">
            <a:off x="5245297" y="4034260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lay 4"/>
          <p:cNvSpPr/>
          <p:nvPr/>
        </p:nvSpPr>
        <p:spPr>
          <a:xfrm rot="5400000">
            <a:off x="4047860" y="4034260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214546" y="4929198"/>
            <a:ext cx="56436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He looked up at the sky.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14282" y="300037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Point your tongue up.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04903E-6 L 3.33333E-6 -0.03146 " pathEditMode="relative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>
            <a:off x="3714744" y="714356"/>
            <a:ext cx="2286016" cy="33978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Moon 7"/>
          <p:cNvSpPr/>
          <p:nvPr/>
        </p:nvSpPr>
        <p:spPr>
          <a:xfrm rot="16200000">
            <a:off x="4598037" y="1771926"/>
            <a:ext cx="485412" cy="1088579"/>
          </a:xfrm>
          <a:prstGeom prst="moo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05311" y="1199768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949601" y="1199768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461925" y="1285860"/>
            <a:ext cx="763462" cy="194165"/>
            <a:chOff x="4454882" y="1571612"/>
            <a:chExt cx="763462" cy="194165"/>
          </a:xfrm>
        </p:grpSpPr>
        <p:sp>
          <p:nvSpPr>
            <p:cNvPr id="11" name="Oval 10"/>
            <p:cNvSpPr/>
            <p:nvPr/>
          </p:nvSpPr>
          <p:spPr>
            <a:xfrm>
              <a:off x="5000628" y="1571612"/>
              <a:ext cx="217716" cy="1941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4454882" y="1571612"/>
              <a:ext cx="217716" cy="1941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Flowchart: Delay 3"/>
          <p:cNvSpPr/>
          <p:nvPr/>
        </p:nvSpPr>
        <p:spPr>
          <a:xfrm rot="5400000">
            <a:off x="5245297" y="4034260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Delay 5"/>
          <p:cNvSpPr/>
          <p:nvPr/>
        </p:nvSpPr>
        <p:spPr>
          <a:xfrm rot="5400000">
            <a:off x="4047860" y="4034260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142976" y="5143512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And he looked down at the ground.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4282" y="300037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Point your tongue down.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0629E-6 L -8.33333E-7 0.0418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214478" y="-1643098"/>
            <a:ext cx="11572956" cy="6286544"/>
            <a:chOff x="1142976" y="1714488"/>
            <a:chExt cx="4500594" cy="2143140"/>
          </a:xfrm>
        </p:grpSpPr>
        <p:grpSp>
          <p:nvGrpSpPr>
            <p:cNvPr id="3" name="Group 15"/>
            <p:cNvGrpSpPr/>
            <p:nvPr/>
          </p:nvGrpSpPr>
          <p:grpSpPr>
            <a:xfrm>
              <a:off x="1142976" y="1714488"/>
              <a:ext cx="4500594" cy="2143140"/>
              <a:chOff x="1142976" y="1714488"/>
              <a:chExt cx="4500594" cy="2143140"/>
            </a:xfrm>
          </p:grpSpPr>
          <p:sp>
            <p:nvSpPr>
              <p:cNvPr id="16" name="Moon 15"/>
              <p:cNvSpPr/>
              <p:nvPr/>
            </p:nvSpPr>
            <p:spPr>
              <a:xfrm rot="16200000">
                <a:off x="2321703" y="535761"/>
                <a:ext cx="2143140" cy="4500594"/>
              </a:xfrm>
              <a:prstGeom prst="moon">
                <a:avLst>
                  <a:gd name="adj" fmla="val 79364"/>
                </a:avLst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Moon 16"/>
              <p:cNvSpPr/>
              <p:nvPr/>
            </p:nvSpPr>
            <p:spPr>
              <a:xfrm rot="16200000">
                <a:off x="2661033" y="946529"/>
                <a:ext cx="1464479" cy="3714776"/>
              </a:xfrm>
              <a:prstGeom prst="moon">
                <a:avLst>
                  <a:gd name="adj" fmla="val 65144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Round Same Side Corner Rectangle 3"/>
            <p:cNvSpPr/>
            <p:nvPr/>
          </p:nvSpPr>
          <p:spPr>
            <a:xfrm rot="563784">
              <a:off x="2909004" y="3240444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ound Same Side Corner Rectangle 4"/>
            <p:cNvSpPr/>
            <p:nvPr/>
          </p:nvSpPr>
          <p:spPr>
            <a:xfrm rot="21098902">
              <a:off x="3447093" y="3242445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ound Same Side Corner Rectangle 5"/>
            <p:cNvSpPr/>
            <p:nvPr/>
          </p:nvSpPr>
          <p:spPr>
            <a:xfrm rot="20322130">
              <a:off x="3947159" y="3119491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ound Same Side Corner Rectangle 6"/>
            <p:cNvSpPr/>
            <p:nvPr/>
          </p:nvSpPr>
          <p:spPr>
            <a:xfrm rot="19260293">
              <a:off x="4392505" y="2867116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 Same Side Corner Rectangle 7"/>
            <p:cNvSpPr/>
            <p:nvPr/>
          </p:nvSpPr>
          <p:spPr>
            <a:xfrm rot="1103284">
              <a:off x="2394170" y="3117031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ound Same Side Corner Rectangle 8"/>
            <p:cNvSpPr/>
            <p:nvPr/>
          </p:nvSpPr>
          <p:spPr>
            <a:xfrm rot="2307162">
              <a:off x="1917736" y="2864879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 Same Side Corner Rectangle 9"/>
            <p:cNvSpPr/>
            <p:nvPr/>
          </p:nvSpPr>
          <p:spPr>
            <a:xfrm rot="10967775">
              <a:off x="2935598" y="2583772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ound Same Side Corner Rectangle 10"/>
            <p:cNvSpPr/>
            <p:nvPr/>
          </p:nvSpPr>
          <p:spPr>
            <a:xfrm rot="10522425">
              <a:off x="3439701" y="2591444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 Same Side Corner Rectangle 11"/>
            <p:cNvSpPr/>
            <p:nvPr/>
          </p:nvSpPr>
          <p:spPr>
            <a:xfrm rot="9931179">
              <a:off x="3956841" y="2486849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ound Same Side Corner Rectangle 12"/>
            <p:cNvSpPr/>
            <p:nvPr/>
          </p:nvSpPr>
          <p:spPr>
            <a:xfrm rot="9623506">
              <a:off x="4462573" y="2361614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 Same Side Corner Rectangle 13"/>
            <p:cNvSpPr/>
            <p:nvPr/>
          </p:nvSpPr>
          <p:spPr>
            <a:xfrm rot="11806749">
              <a:off x="2433703" y="2520723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ound Same Side Corner Rectangle 14"/>
            <p:cNvSpPr/>
            <p:nvPr/>
          </p:nvSpPr>
          <p:spPr>
            <a:xfrm rot="12154480">
              <a:off x="1938727" y="2383909"/>
              <a:ext cx="500066" cy="285752"/>
            </a:xfrm>
            <a:prstGeom prst="round2Same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Group 30"/>
          <p:cNvGrpSpPr/>
          <p:nvPr/>
        </p:nvGrpSpPr>
        <p:grpSpPr>
          <a:xfrm rot="295528">
            <a:off x="4745355" y="491021"/>
            <a:ext cx="2567887" cy="2011764"/>
            <a:chOff x="5716698" y="1785926"/>
            <a:chExt cx="2447800" cy="1096633"/>
          </a:xfrm>
        </p:grpSpPr>
        <p:sp>
          <p:nvSpPr>
            <p:cNvPr id="30" name="Freeform 29"/>
            <p:cNvSpPr/>
            <p:nvPr/>
          </p:nvSpPr>
          <p:spPr>
            <a:xfrm>
              <a:off x="7286644" y="1785926"/>
              <a:ext cx="877854" cy="772732"/>
            </a:xfrm>
            <a:custGeom>
              <a:avLst/>
              <a:gdLst>
                <a:gd name="connsiteX0" fmla="*/ 215019 w 877854"/>
                <a:gd name="connsiteY0" fmla="*/ 399245 h 772732"/>
                <a:gd name="connsiteX1" fmla="*/ 215019 w 877854"/>
                <a:gd name="connsiteY1" fmla="*/ 399245 h 772732"/>
                <a:gd name="connsiteX2" fmla="*/ 111988 w 877854"/>
                <a:gd name="connsiteY2" fmla="*/ 360608 h 772732"/>
                <a:gd name="connsiteX3" fmla="*/ 34715 w 877854"/>
                <a:gd name="connsiteY3" fmla="*/ 283335 h 772732"/>
                <a:gd name="connsiteX4" fmla="*/ 21836 w 877854"/>
                <a:gd name="connsiteY4" fmla="*/ 154546 h 772732"/>
                <a:gd name="connsiteX5" fmla="*/ 34715 w 877854"/>
                <a:gd name="connsiteY5" fmla="*/ 115909 h 772732"/>
                <a:gd name="connsiteX6" fmla="*/ 111988 w 877854"/>
                <a:gd name="connsiteY6" fmla="*/ 103031 h 772732"/>
                <a:gd name="connsiteX7" fmla="*/ 150625 w 877854"/>
                <a:gd name="connsiteY7" fmla="*/ 90152 h 772732"/>
                <a:gd name="connsiteX8" fmla="*/ 382445 w 877854"/>
                <a:gd name="connsiteY8" fmla="*/ 77273 h 772732"/>
                <a:gd name="connsiteX9" fmla="*/ 421081 w 877854"/>
                <a:gd name="connsiteY9" fmla="*/ 38636 h 772732"/>
                <a:gd name="connsiteX10" fmla="*/ 498355 w 877854"/>
                <a:gd name="connsiteY10" fmla="*/ 0 h 772732"/>
                <a:gd name="connsiteX11" fmla="*/ 575628 w 877854"/>
                <a:gd name="connsiteY11" fmla="*/ 12878 h 772732"/>
                <a:gd name="connsiteX12" fmla="*/ 601386 w 877854"/>
                <a:gd name="connsiteY12" fmla="*/ 51515 h 772732"/>
                <a:gd name="connsiteX13" fmla="*/ 614264 w 877854"/>
                <a:gd name="connsiteY13" fmla="*/ 103031 h 772732"/>
                <a:gd name="connsiteX14" fmla="*/ 627143 w 877854"/>
                <a:gd name="connsiteY14" fmla="*/ 141667 h 772732"/>
                <a:gd name="connsiteX15" fmla="*/ 640022 w 877854"/>
                <a:gd name="connsiteY15" fmla="*/ 193183 h 772732"/>
                <a:gd name="connsiteX16" fmla="*/ 743053 w 877854"/>
                <a:gd name="connsiteY16" fmla="*/ 244698 h 772732"/>
                <a:gd name="connsiteX17" fmla="*/ 781690 w 877854"/>
                <a:gd name="connsiteY17" fmla="*/ 257577 h 772732"/>
                <a:gd name="connsiteX18" fmla="*/ 820326 w 877854"/>
                <a:gd name="connsiteY18" fmla="*/ 283335 h 772732"/>
                <a:gd name="connsiteX19" fmla="*/ 820326 w 877854"/>
                <a:gd name="connsiteY19" fmla="*/ 515155 h 772732"/>
                <a:gd name="connsiteX20" fmla="*/ 691538 w 877854"/>
                <a:gd name="connsiteY20" fmla="*/ 528033 h 772732"/>
                <a:gd name="connsiteX21" fmla="*/ 640022 w 877854"/>
                <a:gd name="connsiteY21" fmla="*/ 759853 h 772732"/>
                <a:gd name="connsiteX22" fmla="*/ 601386 w 877854"/>
                <a:gd name="connsiteY22" fmla="*/ 772732 h 772732"/>
                <a:gd name="connsiteX23" fmla="*/ 536991 w 877854"/>
                <a:gd name="connsiteY23" fmla="*/ 746974 h 772732"/>
                <a:gd name="connsiteX24" fmla="*/ 485476 w 877854"/>
                <a:gd name="connsiteY24" fmla="*/ 669701 h 772732"/>
                <a:gd name="connsiteX25" fmla="*/ 446839 w 877854"/>
                <a:gd name="connsiteY25" fmla="*/ 656822 h 772732"/>
                <a:gd name="connsiteX26" fmla="*/ 382445 w 877854"/>
                <a:gd name="connsiteY26" fmla="*/ 708338 h 772732"/>
                <a:gd name="connsiteX27" fmla="*/ 318050 w 877854"/>
                <a:gd name="connsiteY27" fmla="*/ 746974 h 772732"/>
                <a:gd name="connsiteX28" fmla="*/ 150625 w 877854"/>
                <a:gd name="connsiteY28" fmla="*/ 734095 h 772732"/>
                <a:gd name="connsiteX29" fmla="*/ 111988 w 877854"/>
                <a:gd name="connsiteY29" fmla="*/ 682580 h 772732"/>
                <a:gd name="connsiteX30" fmla="*/ 99110 w 877854"/>
                <a:gd name="connsiteY30" fmla="*/ 631064 h 772732"/>
                <a:gd name="connsiteX31" fmla="*/ 86231 w 877854"/>
                <a:gd name="connsiteY31" fmla="*/ 592428 h 772732"/>
                <a:gd name="connsiteX32" fmla="*/ 99110 w 877854"/>
                <a:gd name="connsiteY32" fmla="*/ 553791 h 772732"/>
                <a:gd name="connsiteX33" fmla="*/ 111988 w 877854"/>
                <a:gd name="connsiteY33" fmla="*/ 412124 h 772732"/>
                <a:gd name="connsiteX34" fmla="*/ 176383 w 877854"/>
                <a:gd name="connsiteY34" fmla="*/ 399245 h 772732"/>
                <a:gd name="connsiteX35" fmla="*/ 215019 w 877854"/>
                <a:gd name="connsiteY35" fmla="*/ 399245 h 772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877854" h="772732">
                  <a:moveTo>
                    <a:pt x="215019" y="399245"/>
                  </a:moveTo>
                  <a:lnTo>
                    <a:pt x="215019" y="399245"/>
                  </a:lnTo>
                  <a:cubicBezTo>
                    <a:pt x="180675" y="386366"/>
                    <a:pt x="142842" y="380443"/>
                    <a:pt x="111988" y="360608"/>
                  </a:cubicBezTo>
                  <a:cubicBezTo>
                    <a:pt x="81347" y="340910"/>
                    <a:pt x="34715" y="283335"/>
                    <a:pt x="34715" y="283335"/>
                  </a:cubicBezTo>
                  <a:cubicBezTo>
                    <a:pt x="0" y="213904"/>
                    <a:pt x="2100" y="243356"/>
                    <a:pt x="21836" y="154546"/>
                  </a:cubicBezTo>
                  <a:cubicBezTo>
                    <a:pt x="24781" y="141294"/>
                    <a:pt x="22928" y="122644"/>
                    <a:pt x="34715" y="115909"/>
                  </a:cubicBezTo>
                  <a:cubicBezTo>
                    <a:pt x="57387" y="102953"/>
                    <a:pt x="86230" y="107324"/>
                    <a:pt x="111988" y="103031"/>
                  </a:cubicBezTo>
                  <a:cubicBezTo>
                    <a:pt x="124867" y="98738"/>
                    <a:pt x="137110" y="91439"/>
                    <a:pt x="150625" y="90152"/>
                  </a:cubicBezTo>
                  <a:cubicBezTo>
                    <a:pt x="227669" y="82814"/>
                    <a:pt x="306419" y="91754"/>
                    <a:pt x="382445" y="77273"/>
                  </a:cubicBezTo>
                  <a:cubicBezTo>
                    <a:pt x="400337" y="73865"/>
                    <a:pt x="407089" y="50296"/>
                    <a:pt x="421081" y="38636"/>
                  </a:cubicBezTo>
                  <a:cubicBezTo>
                    <a:pt x="454370" y="10895"/>
                    <a:pt x="459631" y="12907"/>
                    <a:pt x="498355" y="0"/>
                  </a:cubicBezTo>
                  <a:cubicBezTo>
                    <a:pt x="524113" y="4293"/>
                    <a:pt x="552272" y="1200"/>
                    <a:pt x="575628" y="12878"/>
                  </a:cubicBezTo>
                  <a:cubicBezTo>
                    <a:pt x="589473" y="19800"/>
                    <a:pt x="595289" y="37288"/>
                    <a:pt x="601386" y="51515"/>
                  </a:cubicBezTo>
                  <a:cubicBezTo>
                    <a:pt x="608358" y="67784"/>
                    <a:pt x="609401" y="86012"/>
                    <a:pt x="614264" y="103031"/>
                  </a:cubicBezTo>
                  <a:cubicBezTo>
                    <a:pt x="617993" y="116084"/>
                    <a:pt x="623414" y="128614"/>
                    <a:pt x="627143" y="141667"/>
                  </a:cubicBezTo>
                  <a:cubicBezTo>
                    <a:pt x="632006" y="158686"/>
                    <a:pt x="629734" y="178780"/>
                    <a:pt x="640022" y="193183"/>
                  </a:cubicBezTo>
                  <a:cubicBezTo>
                    <a:pt x="670198" y="235429"/>
                    <a:pt x="699988" y="232394"/>
                    <a:pt x="743053" y="244698"/>
                  </a:cubicBezTo>
                  <a:cubicBezTo>
                    <a:pt x="756106" y="248428"/>
                    <a:pt x="768811" y="253284"/>
                    <a:pt x="781690" y="257577"/>
                  </a:cubicBezTo>
                  <a:cubicBezTo>
                    <a:pt x="794569" y="266163"/>
                    <a:pt x="809381" y="272390"/>
                    <a:pt x="820326" y="283335"/>
                  </a:cubicBezTo>
                  <a:cubicBezTo>
                    <a:pt x="877854" y="340863"/>
                    <a:pt x="866038" y="454206"/>
                    <a:pt x="820326" y="515155"/>
                  </a:cubicBezTo>
                  <a:cubicBezTo>
                    <a:pt x="794440" y="549670"/>
                    <a:pt x="734467" y="523740"/>
                    <a:pt x="691538" y="528033"/>
                  </a:cubicBezTo>
                  <a:cubicBezTo>
                    <a:pt x="682278" y="676189"/>
                    <a:pt x="734891" y="712418"/>
                    <a:pt x="640022" y="759853"/>
                  </a:cubicBezTo>
                  <a:cubicBezTo>
                    <a:pt x="627880" y="765924"/>
                    <a:pt x="614265" y="768439"/>
                    <a:pt x="601386" y="772732"/>
                  </a:cubicBezTo>
                  <a:cubicBezTo>
                    <a:pt x="579921" y="764146"/>
                    <a:pt x="556595" y="759227"/>
                    <a:pt x="536991" y="746974"/>
                  </a:cubicBezTo>
                  <a:cubicBezTo>
                    <a:pt x="403629" y="663623"/>
                    <a:pt x="567565" y="751790"/>
                    <a:pt x="485476" y="669701"/>
                  </a:cubicBezTo>
                  <a:cubicBezTo>
                    <a:pt x="475877" y="660102"/>
                    <a:pt x="459718" y="661115"/>
                    <a:pt x="446839" y="656822"/>
                  </a:cubicBezTo>
                  <a:cubicBezTo>
                    <a:pt x="357686" y="686540"/>
                    <a:pt x="456589" y="644787"/>
                    <a:pt x="382445" y="708338"/>
                  </a:cubicBezTo>
                  <a:cubicBezTo>
                    <a:pt x="363439" y="724629"/>
                    <a:pt x="339515" y="734095"/>
                    <a:pt x="318050" y="746974"/>
                  </a:cubicBezTo>
                  <a:cubicBezTo>
                    <a:pt x="262242" y="742681"/>
                    <a:pt x="204050" y="750790"/>
                    <a:pt x="150625" y="734095"/>
                  </a:cubicBezTo>
                  <a:cubicBezTo>
                    <a:pt x="130137" y="727693"/>
                    <a:pt x="121587" y="701779"/>
                    <a:pt x="111988" y="682580"/>
                  </a:cubicBezTo>
                  <a:cubicBezTo>
                    <a:pt x="104072" y="666748"/>
                    <a:pt x="103973" y="648083"/>
                    <a:pt x="99110" y="631064"/>
                  </a:cubicBezTo>
                  <a:cubicBezTo>
                    <a:pt x="95381" y="618011"/>
                    <a:pt x="90524" y="605307"/>
                    <a:pt x="86231" y="592428"/>
                  </a:cubicBezTo>
                  <a:cubicBezTo>
                    <a:pt x="90524" y="579549"/>
                    <a:pt x="97190" y="567230"/>
                    <a:pt x="99110" y="553791"/>
                  </a:cubicBezTo>
                  <a:cubicBezTo>
                    <a:pt x="105816" y="506850"/>
                    <a:pt x="90782" y="454535"/>
                    <a:pt x="111988" y="412124"/>
                  </a:cubicBezTo>
                  <a:cubicBezTo>
                    <a:pt x="121778" y="392545"/>
                    <a:pt x="155616" y="406167"/>
                    <a:pt x="176383" y="399245"/>
                  </a:cubicBezTo>
                  <a:cubicBezTo>
                    <a:pt x="182143" y="397325"/>
                    <a:pt x="208580" y="399245"/>
                    <a:pt x="215019" y="399245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effectLst>
              <a:outerShdw blurRad="50800" dist="50800" dir="5400000" algn="ctr" rotWithShape="0">
                <a:schemeClr val="bg1">
                  <a:lumMod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lowchart: Delay 27"/>
            <p:cNvSpPr/>
            <p:nvPr/>
          </p:nvSpPr>
          <p:spPr>
            <a:xfrm rot="19581388">
              <a:off x="5716698" y="2453931"/>
              <a:ext cx="2283165" cy="428628"/>
            </a:xfrm>
            <a:prstGeom prst="flowChartDelay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 rot="21174933">
            <a:off x="3483782" y="808231"/>
            <a:ext cx="2962253" cy="4547275"/>
            <a:chOff x="4143372" y="1357298"/>
            <a:chExt cx="2286016" cy="3786214"/>
          </a:xfrm>
        </p:grpSpPr>
        <p:sp>
          <p:nvSpPr>
            <p:cNvPr id="19" name="Round Same Side Corner Rectangle 18"/>
            <p:cNvSpPr/>
            <p:nvPr/>
          </p:nvSpPr>
          <p:spPr>
            <a:xfrm>
              <a:off x="4143372" y="1357298"/>
              <a:ext cx="2286016" cy="339788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Delay 3"/>
            <p:cNvSpPr/>
            <p:nvPr/>
          </p:nvSpPr>
          <p:spPr>
            <a:xfrm rot="5400000">
              <a:off x="5745363" y="4677202"/>
              <a:ext cx="388330" cy="5442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lowchart: Delay 25"/>
            <p:cNvSpPr/>
            <p:nvPr/>
          </p:nvSpPr>
          <p:spPr>
            <a:xfrm rot="5400000">
              <a:off x="4547926" y="4677202"/>
              <a:ext cx="388330" cy="5442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85720" y="5357826"/>
            <a:ext cx="8429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He washed his windows upstairs and downstairs.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4282" y="4071942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Lick your teeth.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365 -0.00764 C 0.0441 -0.00301 0.04323 -0.0132 0.04046 -0.02315 C 0.04254 -0.04375 0.04046 -0.04236 0.0552 -0.03889 C 0.06181 -0.02616 0.06198 -0.00903 0.04931 -0.00371 C 0.04323 -0.00625 0.03976 -0.00903 0.03751 -0.01736 C 0.03889 -0.0294 0.03872 -0.03658 0.04775 -0.04098 C 0.05313 -0.04028 0.05886 -0.04098 0.06407 -0.03889 C 0.0691 -0.03704 0.07084 -0.02824 0.07431 -0.02315 C 0.08195 -0.01181 0.09098 -0.00047 0.09775 0.01203 C 0.10973 0.03426 0.08577 2.96296E-6 0.10955 0.03171 C 0.11546 0.03958 0.1132 0.04514 0.1198 0.05115 C 0.12032 0.0544 0.12032 0.0581 0.12136 0.06111 C 0.12275 0.06551 0.12726 0.07291 0.12726 0.07315 C 0.12882 0.08449 0.13247 0.09467 0.13455 0.10625 C 0.13108 0.14699 0.13733 0.14166 0.11546 0.1493 C 0.11355 0.14791 0.11112 0.14745 0.10955 0.14537 C 0.10348 0.13727 0.11546 0.13449 0.11841 0.13356 C 0.12431 0.13426 0.13039 0.13333 0.13612 0.13565 C 0.13751 0.13634 0.13872 0.14004 0.13751 0.14143 C 0.13473 0.14444 0.13073 0.14398 0.12726 0.14537 C 0.11546 0.14421 0.10816 0.15046 0.10816 0.13565 " pathEditMode="relative" rAng="0" ptsTypes="ffffffffffffffffffffA">
                                      <p:cBhvr>
                                        <p:cTn id="6" dur="5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00" y="6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357554" y="857232"/>
            <a:ext cx="2286016" cy="3786214"/>
            <a:chOff x="3714744" y="1071546"/>
            <a:chExt cx="1500198" cy="2786082"/>
          </a:xfrm>
        </p:grpSpPr>
        <p:grpSp>
          <p:nvGrpSpPr>
            <p:cNvPr id="3" name="Group 10"/>
            <p:cNvGrpSpPr/>
            <p:nvPr/>
          </p:nvGrpSpPr>
          <p:grpSpPr>
            <a:xfrm>
              <a:off x="3714744" y="1071546"/>
              <a:ext cx="1500198" cy="2500330"/>
              <a:chOff x="3714744" y="1071546"/>
              <a:chExt cx="1500198" cy="2500330"/>
            </a:xfrm>
          </p:grpSpPr>
          <p:sp>
            <p:nvSpPr>
              <p:cNvPr id="6" name="Round Same Side Corner Rectangle 5"/>
              <p:cNvSpPr/>
              <p:nvPr/>
            </p:nvSpPr>
            <p:spPr>
              <a:xfrm>
                <a:off x="3714744" y="1071546"/>
                <a:ext cx="1500198" cy="250033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accent6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Moon 6"/>
              <p:cNvSpPr/>
              <p:nvPr/>
            </p:nvSpPr>
            <p:spPr>
              <a:xfrm rot="16200000">
                <a:off x="4321967" y="1893083"/>
                <a:ext cx="357190" cy="714380"/>
              </a:xfrm>
              <a:prstGeom prst="moon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421481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4572000" y="1428736"/>
                <a:ext cx="214314" cy="428628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464343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286248" y="1643050"/>
                <a:ext cx="142876" cy="14287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Flowchart: Delay 3"/>
            <p:cNvSpPr/>
            <p:nvPr/>
          </p:nvSpPr>
          <p:spPr>
            <a:xfrm rot="5400000">
              <a:off x="4750595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Delay 4"/>
            <p:cNvSpPr/>
            <p:nvPr/>
          </p:nvSpPr>
          <p:spPr>
            <a:xfrm rot="5400000">
              <a:off x="3964777" y="3536157"/>
              <a:ext cx="285752" cy="357190"/>
            </a:xfrm>
            <a:prstGeom prst="flowChartDelay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500034" y="5000636"/>
            <a:ext cx="83582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Mr Tongue was so happy he jumped up and down!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3000372"/>
            <a:ext cx="15716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Wave your tongue up and down.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67362E-19 -3.64477E-6 C 0.00104 -0.02174 0.00347 -0.04232 0.00555 -0.06383 C 0.00712 -0.08048 0.00816 -0.10176 0.01545 -0.11633 C 0.01979 -0.13437 0.02239 -0.15287 0.02673 -0.17091 C 0.03594 -0.13945 0.05087 -0.10685 0.06337 -0.07701 C 0.06892 -0.0636 0.071 -0.04926 0.07604 -0.03585 C 0.07864 -0.01966 0.08194 -0.00278 0.08594 0.01295 C 0.09149 -0.01688 0.08368 0.02567 0.09427 -0.05643 C 0.09982 -0.10037 0.10833 -0.14084 0.11545 -0.18386 C 0.11753 -0.16489 0.13142 -0.13599 0.13802 -0.12026 C 0.146 -0.10106 0.15486 -0.08256 0.16337 -0.06383 C 0.16736 -0.05504 0.16909 -0.04464 0.17326 -0.03585 C 0.17413 -0.034 0.17725 -0.03168 0.17604 -0.03007 C 0.175 -0.02845 0.17309 -0.03215 0.17187 -0.03377 C 0.16979 -0.03654 0.16788 -0.04001 0.16614 -0.04325 C 0.1585 -0.05689 0.15104 -0.07054 0.14357 -0.08441 C 0.13055 -0.10823 0.10694 -0.16651 0.08455 -0.17646 C 0.07552 -0.11378 0.08594 -0.18224 0.07187 -0.10523 C 0.04809 0.02521 0.06232 -0.02382 0.04791 0.02428 C 0.01475 -0.01989 0.00642 -0.08996 -0.03247 -0.12766 C -0.05295 -0.08673 -0.03525 -0.12442 -0.03525 0.00555 " pathEditMode="relative" ptsTypes="ffffffffffffffffffffA">
                                      <p:cBhvr>
                                        <p:cTn id="6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Same Side Corner Rectangle 5"/>
          <p:cNvSpPr/>
          <p:nvPr/>
        </p:nvSpPr>
        <p:spPr>
          <a:xfrm>
            <a:off x="3571868" y="571480"/>
            <a:ext cx="2286016" cy="339788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Moon 6"/>
          <p:cNvSpPr/>
          <p:nvPr/>
        </p:nvSpPr>
        <p:spPr>
          <a:xfrm rot="16200000">
            <a:off x="4526599" y="1629050"/>
            <a:ext cx="485412" cy="1088579"/>
          </a:xfrm>
          <a:prstGeom prst="moon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33873" y="1056892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78163" y="1056892"/>
            <a:ext cx="326574" cy="58249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442731" y="1348139"/>
            <a:ext cx="762006" cy="194165"/>
            <a:chOff x="4442731" y="1348139"/>
            <a:chExt cx="762006" cy="194165"/>
          </a:xfrm>
        </p:grpSpPr>
        <p:sp>
          <p:nvSpPr>
            <p:cNvPr id="10" name="Oval 9"/>
            <p:cNvSpPr/>
            <p:nvPr/>
          </p:nvSpPr>
          <p:spPr>
            <a:xfrm>
              <a:off x="4987021" y="1348139"/>
              <a:ext cx="217716" cy="1941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442731" y="1348139"/>
              <a:ext cx="217716" cy="19416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Flowchart: Delay 3"/>
          <p:cNvSpPr/>
          <p:nvPr/>
        </p:nvSpPr>
        <p:spPr>
          <a:xfrm rot="5400000">
            <a:off x="5173859" y="3891384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Delay 4"/>
          <p:cNvSpPr/>
          <p:nvPr/>
        </p:nvSpPr>
        <p:spPr>
          <a:xfrm rot="5400000">
            <a:off x="3976422" y="3891384"/>
            <a:ext cx="388330" cy="544290"/>
          </a:xfrm>
          <a:prstGeom prst="flowChartDelay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57158" y="4786322"/>
            <a:ext cx="814393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latin typeface="Comic Sans MS" pitchFamily="66" charset="0"/>
              </a:rPr>
              <a:t>Then Mr Tongue went for a walk. He looked left and right before he crossed the road.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282" y="3000372"/>
            <a:ext cx="1571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Move your tongue left and right slowly.</a:t>
            </a:r>
            <a:endParaRPr lang="en-US" dirty="0">
              <a:solidFill>
                <a:schemeClr val="bg1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9.89824E-7 C -0.01093 -0.00185 -0.01284 -0.00462 -0.02257 -0.00763 C -0.01007 -0.0104 -0.00607 -0.01133 0.00834 -0.01133 " pathEditMode="relative" ptsTypes="ff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316</Words>
  <Application>Microsoft Office PowerPoint</Application>
  <PresentationFormat>On-screen Show (4:3)</PresentationFormat>
  <Paragraphs>39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Camberwell Park Special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teacher</dc:creator>
  <cp:lastModifiedBy>Grace Wheatley</cp:lastModifiedBy>
  <cp:revision>12</cp:revision>
  <cp:lastPrinted>2016-11-09T08:17:30Z</cp:lastPrinted>
  <dcterms:created xsi:type="dcterms:W3CDTF">2010-05-31T15:47:00Z</dcterms:created>
  <dcterms:modified xsi:type="dcterms:W3CDTF">2022-10-05T14:46:39Z</dcterms:modified>
</cp:coreProperties>
</file>